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70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1E532-7C71-49F3-97AA-969E8B1B0276}" v="2" dt="2024-04-17T14:10:23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Trost" userId="e2b1338e1a32714c" providerId="LiveId" clId="{140F0139-9694-4C17-B5A2-7B92708A9932}"/>
    <pc:docChg chg="undo custSel addSld delSld modSld sldOrd modMainMaster">
      <pc:chgData name="Nils Trost" userId="e2b1338e1a32714c" providerId="LiveId" clId="{140F0139-9694-4C17-B5A2-7B92708A9932}" dt="2024-04-15T16:17:33.581" v="1100" actId="1076"/>
      <pc:docMkLst>
        <pc:docMk/>
      </pc:docMkLst>
      <pc:sldChg chg="modSp mod">
        <pc:chgData name="Nils Trost" userId="e2b1338e1a32714c" providerId="LiveId" clId="{140F0139-9694-4C17-B5A2-7B92708A9932}" dt="2024-04-14T19:28:05.113" v="32" actId="20577"/>
        <pc:sldMkLst>
          <pc:docMk/>
          <pc:sldMk cId="3504487529" sldId="256"/>
        </pc:sldMkLst>
        <pc:spChg chg="mod">
          <ac:chgData name="Nils Trost" userId="e2b1338e1a32714c" providerId="LiveId" clId="{140F0139-9694-4C17-B5A2-7B92708A9932}" dt="2024-04-14T19:28:05.113" v="32" actId="20577"/>
          <ac:spMkLst>
            <pc:docMk/>
            <pc:sldMk cId="3504487529" sldId="256"/>
            <ac:spMk id="3" creationId="{88337D0C-7F22-27CA-2FD5-1E9C476BA40E}"/>
          </ac:spMkLst>
        </pc:spChg>
      </pc:sldChg>
      <pc:sldChg chg="addSp modSp mod">
        <pc:chgData name="Nils Trost" userId="e2b1338e1a32714c" providerId="LiveId" clId="{140F0139-9694-4C17-B5A2-7B92708A9932}" dt="2024-04-15T16:15:59.787" v="1084" actId="1076"/>
        <pc:sldMkLst>
          <pc:docMk/>
          <pc:sldMk cId="2863214236" sldId="257"/>
        </pc:sldMkLst>
        <pc:picChg chg="add mod">
          <ac:chgData name="Nils Trost" userId="e2b1338e1a32714c" providerId="LiveId" clId="{140F0139-9694-4C17-B5A2-7B92708A9932}" dt="2024-04-15T16:15:59.787" v="1084" actId="1076"/>
          <ac:picMkLst>
            <pc:docMk/>
            <pc:sldMk cId="2863214236" sldId="257"/>
            <ac:picMk id="4" creationId="{1DC7B7E1-FFB0-5DAA-6421-1FBDD85B4E3A}"/>
          </ac:picMkLst>
        </pc:picChg>
      </pc:sldChg>
      <pc:sldChg chg="addSp delSp modSp mod">
        <pc:chgData name="Nils Trost" userId="e2b1338e1a32714c" providerId="LiveId" clId="{140F0139-9694-4C17-B5A2-7B92708A9932}" dt="2024-04-15T16:16:21.093" v="1091"/>
        <pc:sldMkLst>
          <pc:docMk/>
          <pc:sldMk cId="2434355353" sldId="258"/>
        </pc:sldMkLst>
        <pc:picChg chg="add del mod">
          <ac:chgData name="Nils Trost" userId="e2b1338e1a32714c" providerId="LiveId" clId="{140F0139-9694-4C17-B5A2-7B92708A9932}" dt="2024-04-15T16:16:20.704" v="1090" actId="478"/>
          <ac:picMkLst>
            <pc:docMk/>
            <pc:sldMk cId="2434355353" sldId="258"/>
            <ac:picMk id="3" creationId="{9EFB00BD-CB70-F496-C653-F10CF7AF0296}"/>
          </ac:picMkLst>
        </pc:picChg>
        <pc:picChg chg="add del mod">
          <ac:chgData name="Nils Trost" userId="e2b1338e1a32714c" providerId="LiveId" clId="{140F0139-9694-4C17-B5A2-7B92708A9932}" dt="2024-04-15T16:16:19.091" v="1089" actId="478"/>
          <ac:picMkLst>
            <pc:docMk/>
            <pc:sldMk cId="2434355353" sldId="258"/>
            <ac:picMk id="4" creationId="{94E8A3EE-21C6-9DC7-214B-DF9D6B414E54}"/>
          </ac:picMkLst>
        </pc:picChg>
        <pc:picChg chg="add mod">
          <ac:chgData name="Nils Trost" userId="e2b1338e1a32714c" providerId="LiveId" clId="{140F0139-9694-4C17-B5A2-7B92708A9932}" dt="2024-04-15T16:16:21.093" v="1091"/>
          <ac:picMkLst>
            <pc:docMk/>
            <pc:sldMk cId="2434355353" sldId="258"/>
            <ac:picMk id="6" creationId="{0132608E-1DD7-C287-BCA8-75B6DEDF00D9}"/>
          </ac:picMkLst>
        </pc:picChg>
      </pc:sldChg>
      <pc:sldChg chg="addSp modSp mod">
        <pc:chgData name="Nils Trost" userId="e2b1338e1a32714c" providerId="LiveId" clId="{140F0139-9694-4C17-B5A2-7B92708A9932}" dt="2024-04-15T16:17:10.713" v="1096" actId="1076"/>
        <pc:sldMkLst>
          <pc:docMk/>
          <pc:sldMk cId="3428711542" sldId="259"/>
        </pc:sldMkLst>
        <pc:picChg chg="add mod">
          <ac:chgData name="Nils Trost" userId="e2b1338e1a32714c" providerId="LiveId" clId="{140F0139-9694-4C17-B5A2-7B92708A9932}" dt="2024-04-15T16:17:10.713" v="1096" actId="1076"/>
          <ac:picMkLst>
            <pc:docMk/>
            <pc:sldMk cId="3428711542" sldId="259"/>
            <ac:picMk id="3" creationId="{78080FF8-72DB-A4CE-7412-9F2B144E2631}"/>
          </ac:picMkLst>
        </pc:picChg>
        <pc:picChg chg="mod modCrop">
          <ac:chgData name="Nils Trost" userId="e2b1338e1a32714c" providerId="LiveId" clId="{140F0139-9694-4C17-B5A2-7B92708A9932}" dt="2024-04-14T19:57:20.672" v="1061" actId="732"/>
          <ac:picMkLst>
            <pc:docMk/>
            <pc:sldMk cId="3428711542" sldId="259"/>
            <ac:picMk id="4" creationId="{D125059F-A586-A4AE-2100-36447A842636}"/>
          </ac:picMkLst>
        </pc:picChg>
      </pc:sldChg>
      <pc:sldChg chg="modSp mod">
        <pc:chgData name="Nils Trost" userId="e2b1338e1a32714c" providerId="LiveId" clId="{140F0139-9694-4C17-B5A2-7B92708A9932}" dt="2024-04-14T19:57:27.008" v="1062" actId="732"/>
        <pc:sldMkLst>
          <pc:docMk/>
          <pc:sldMk cId="2090920487" sldId="260"/>
        </pc:sldMkLst>
        <pc:picChg chg="mod modCrop">
          <ac:chgData name="Nils Trost" userId="e2b1338e1a32714c" providerId="LiveId" clId="{140F0139-9694-4C17-B5A2-7B92708A9932}" dt="2024-04-14T19:57:27.008" v="1062" actId="732"/>
          <ac:picMkLst>
            <pc:docMk/>
            <pc:sldMk cId="2090920487" sldId="260"/>
            <ac:picMk id="4" creationId="{D125059F-A586-A4AE-2100-36447A842636}"/>
          </ac:picMkLst>
        </pc:picChg>
      </pc:sldChg>
      <pc:sldChg chg="modSp mod">
        <pc:chgData name="Nils Trost" userId="e2b1338e1a32714c" providerId="LiveId" clId="{140F0139-9694-4C17-B5A2-7B92708A9932}" dt="2024-04-14T19:57:33.389" v="1063" actId="732"/>
        <pc:sldMkLst>
          <pc:docMk/>
          <pc:sldMk cId="1753562952" sldId="261"/>
        </pc:sldMkLst>
        <pc:picChg chg="mod modCrop">
          <ac:chgData name="Nils Trost" userId="e2b1338e1a32714c" providerId="LiveId" clId="{140F0139-9694-4C17-B5A2-7B92708A9932}" dt="2024-04-14T19:57:33.389" v="1063" actId="732"/>
          <ac:picMkLst>
            <pc:docMk/>
            <pc:sldMk cId="1753562952" sldId="261"/>
            <ac:picMk id="4" creationId="{D125059F-A586-A4AE-2100-36447A842636}"/>
          </ac:picMkLst>
        </pc:picChg>
      </pc:sldChg>
      <pc:sldChg chg="addSp delSp modSp mod">
        <pc:chgData name="Nils Trost" userId="e2b1338e1a32714c" providerId="LiveId" clId="{140F0139-9694-4C17-B5A2-7B92708A9932}" dt="2024-04-14T19:57:43.081" v="1064" actId="732"/>
        <pc:sldMkLst>
          <pc:docMk/>
          <pc:sldMk cId="1749253485" sldId="262"/>
        </pc:sldMkLst>
        <pc:picChg chg="mod modCrop">
          <ac:chgData name="Nils Trost" userId="e2b1338e1a32714c" providerId="LiveId" clId="{140F0139-9694-4C17-B5A2-7B92708A9932}" dt="2024-04-14T19:57:43.081" v="1064" actId="732"/>
          <ac:picMkLst>
            <pc:docMk/>
            <pc:sldMk cId="1749253485" sldId="262"/>
            <ac:picMk id="4" creationId="{D125059F-A586-A4AE-2100-36447A842636}"/>
          </ac:picMkLst>
        </pc:picChg>
        <pc:picChg chg="add del">
          <ac:chgData name="Nils Trost" userId="e2b1338e1a32714c" providerId="LiveId" clId="{140F0139-9694-4C17-B5A2-7B92708A9932}" dt="2024-04-14T19:38:13.945" v="146" actId="22"/>
          <ac:picMkLst>
            <pc:docMk/>
            <pc:sldMk cId="1749253485" sldId="262"/>
            <ac:picMk id="9" creationId="{287C0B33-194D-5E28-9A59-750B8BECC459}"/>
          </ac:picMkLst>
        </pc:picChg>
      </pc:sldChg>
      <pc:sldChg chg="modSp add del mod">
        <pc:chgData name="Nils Trost" userId="e2b1338e1a32714c" providerId="LiveId" clId="{140F0139-9694-4C17-B5A2-7B92708A9932}" dt="2024-04-14T19:43:38.068" v="258" actId="47"/>
        <pc:sldMkLst>
          <pc:docMk/>
          <pc:sldMk cId="1708480364" sldId="263"/>
        </pc:sldMkLst>
        <pc:spChg chg="mod">
          <ac:chgData name="Nils Trost" userId="e2b1338e1a32714c" providerId="LiveId" clId="{140F0139-9694-4C17-B5A2-7B92708A9932}" dt="2024-04-14T19:30:00.216" v="40" actId="1076"/>
          <ac:spMkLst>
            <pc:docMk/>
            <pc:sldMk cId="1708480364" sldId="263"/>
            <ac:spMk id="3" creationId="{EEF0EB29-8C48-BBD1-3EA2-18CE2F82E509}"/>
          </ac:spMkLst>
        </pc:spChg>
        <pc:spChg chg="mod">
          <ac:chgData name="Nils Trost" userId="e2b1338e1a32714c" providerId="LiveId" clId="{140F0139-9694-4C17-B5A2-7B92708A9932}" dt="2024-04-14T19:29:53.897" v="39" actId="20577"/>
          <ac:spMkLst>
            <pc:docMk/>
            <pc:sldMk cId="1708480364" sldId="263"/>
            <ac:spMk id="6" creationId="{75518A5E-22EC-2127-2ECF-3DFD5F52DD26}"/>
          </ac:spMkLst>
        </pc:spChg>
      </pc:sldChg>
      <pc:sldChg chg="modSp add del mod">
        <pc:chgData name="Nils Trost" userId="e2b1338e1a32714c" providerId="LiveId" clId="{140F0139-9694-4C17-B5A2-7B92708A9932}" dt="2024-04-14T19:43:38.068" v="258" actId="47"/>
        <pc:sldMkLst>
          <pc:docMk/>
          <pc:sldMk cId="4261529127" sldId="264"/>
        </pc:sldMkLst>
        <pc:spChg chg="mod">
          <ac:chgData name="Nils Trost" userId="e2b1338e1a32714c" providerId="LiveId" clId="{140F0139-9694-4C17-B5A2-7B92708A9932}" dt="2024-04-14T19:31:55.342" v="44" actId="14100"/>
          <ac:spMkLst>
            <pc:docMk/>
            <pc:sldMk cId="4261529127" sldId="264"/>
            <ac:spMk id="3" creationId="{EEF0EB29-8C48-BBD1-3EA2-18CE2F82E509}"/>
          </ac:spMkLst>
        </pc:spChg>
        <pc:spChg chg="mod">
          <ac:chgData name="Nils Trost" userId="e2b1338e1a32714c" providerId="LiveId" clId="{140F0139-9694-4C17-B5A2-7B92708A9932}" dt="2024-04-14T19:32:12.848" v="68" actId="1076"/>
          <ac:spMkLst>
            <pc:docMk/>
            <pc:sldMk cId="4261529127" sldId="264"/>
            <ac:spMk id="6" creationId="{75518A5E-22EC-2127-2ECF-3DFD5F52DD26}"/>
          </ac:spMkLst>
        </pc:spChg>
      </pc:sldChg>
      <pc:sldChg chg="modSp add del mod">
        <pc:chgData name="Nils Trost" userId="e2b1338e1a32714c" providerId="LiveId" clId="{140F0139-9694-4C17-B5A2-7B92708A9932}" dt="2024-04-14T19:43:38.068" v="258" actId="47"/>
        <pc:sldMkLst>
          <pc:docMk/>
          <pc:sldMk cId="2120322163" sldId="265"/>
        </pc:sldMkLst>
        <pc:spChg chg="mod">
          <ac:chgData name="Nils Trost" userId="e2b1338e1a32714c" providerId="LiveId" clId="{140F0139-9694-4C17-B5A2-7B92708A9932}" dt="2024-04-14T19:32:30.064" v="95" actId="1037"/>
          <ac:spMkLst>
            <pc:docMk/>
            <pc:sldMk cId="2120322163" sldId="265"/>
            <ac:spMk id="3" creationId="{EEF0EB29-8C48-BBD1-3EA2-18CE2F82E509}"/>
          </ac:spMkLst>
        </pc:spChg>
        <pc:spChg chg="mod">
          <ac:chgData name="Nils Trost" userId="e2b1338e1a32714c" providerId="LiveId" clId="{140F0139-9694-4C17-B5A2-7B92708A9932}" dt="2024-04-14T19:32:44.872" v="102" actId="1076"/>
          <ac:spMkLst>
            <pc:docMk/>
            <pc:sldMk cId="2120322163" sldId="265"/>
            <ac:spMk id="6" creationId="{75518A5E-22EC-2127-2ECF-3DFD5F52DD26}"/>
          </ac:spMkLst>
        </pc:spChg>
      </pc:sldChg>
      <pc:sldChg chg="addSp delSp modSp add del mod">
        <pc:chgData name="Nils Trost" userId="e2b1338e1a32714c" providerId="LiveId" clId="{140F0139-9694-4C17-B5A2-7B92708A9932}" dt="2024-04-14T19:43:38.068" v="258" actId="47"/>
        <pc:sldMkLst>
          <pc:docMk/>
          <pc:sldMk cId="3649460060" sldId="266"/>
        </pc:sldMkLst>
        <pc:spChg chg="mod">
          <ac:chgData name="Nils Trost" userId="e2b1338e1a32714c" providerId="LiveId" clId="{140F0139-9694-4C17-B5A2-7B92708A9932}" dt="2024-04-14T19:34:22.870" v="142" actId="14100"/>
          <ac:spMkLst>
            <pc:docMk/>
            <pc:sldMk cId="3649460060" sldId="266"/>
            <ac:spMk id="3" creationId="{EEF0EB29-8C48-BBD1-3EA2-18CE2F82E509}"/>
          </ac:spMkLst>
        </pc:spChg>
        <pc:spChg chg="add del mod">
          <ac:chgData name="Nils Trost" userId="e2b1338e1a32714c" providerId="LiveId" clId="{140F0139-9694-4C17-B5A2-7B92708A9932}" dt="2024-04-14T19:34:28.596" v="143" actId="1076"/>
          <ac:spMkLst>
            <pc:docMk/>
            <pc:sldMk cId="3649460060" sldId="266"/>
            <ac:spMk id="6" creationId="{75518A5E-22EC-2127-2ECF-3DFD5F52DD26}"/>
          </ac:spMkLst>
        </pc:spChg>
        <pc:picChg chg="mod">
          <ac:chgData name="Nils Trost" userId="e2b1338e1a32714c" providerId="LiveId" clId="{140F0139-9694-4C17-B5A2-7B92708A9932}" dt="2024-04-14T19:33:43.198" v="128" actId="1038"/>
          <ac:picMkLst>
            <pc:docMk/>
            <pc:sldMk cId="3649460060" sldId="266"/>
            <ac:picMk id="4" creationId="{D125059F-A586-A4AE-2100-36447A842636}"/>
          </ac:picMkLst>
        </pc:picChg>
      </pc:sldChg>
      <pc:sldChg chg="addSp delSp modSp new mod">
        <pc:chgData name="Nils Trost" userId="e2b1338e1a32714c" providerId="LiveId" clId="{140F0139-9694-4C17-B5A2-7B92708A9932}" dt="2024-04-14T19:41:21.301" v="257" actId="208"/>
        <pc:sldMkLst>
          <pc:docMk/>
          <pc:sldMk cId="96244764" sldId="267"/>
        </pc:sldMkLst>
        <pc:spChg chg="del">
          <ac:chgData name="Nils Trost" userId="e2b1338e1a32714c" providerId="LiveId" clId="{140F0139-9694-4C17-B5A2-7B92708A9932}" dt="2024-04-14T19:38:31.528" v="149" actId="478"/>
          <ac:spMkLst>
            <pc:docMk/>
            <pc:sldMk cId="96244764" sldId="267"/>
            <ac:spMk id="2" creationId="{28876F3A-4ADA-C09F-B486-7C8325429974}"/>
          </ac:spMkLst>
        </pc:spChg>
        <pc:spChg chg="del">
          <ac:chgData name="Nils Trost" userId="e2b1338e1a32714c" providerId="LiveId" clId="{140F0139-9694-4C17-B5A2-7B92708A9932}" dt="2024-04-14T19:38:18.495" v="147" actId="22"/>
          <ac:spMkLst>
            <pc:docMk/>
            <pc:sldMk cId="96244764" sldId="267"/>
            <ac:spMk id="3" creationId="{3953CC80-FBC7-06CE-E831-753B5B0F96AF}"/>
          </ac:spMkLst>
        </pc:spChg>
        <pc:spChg chg="add del mod">
          <ac:chgData name="Nils Trost" userId="e2b1338e1a32714c" providerId="LiveId" clId="{140F0139-9694-4C17-B5A2-7B92708A9932}" dt="2024-04-14T19:39:15.991" v="156"/>
          <ac:spMkLst>
            <pc:docMk/>
            <pc:sldMk cId="96244764" sldId="267"/>
            <ac:spMk id="6" creationId="{7C8F95AB-2C91-5531-C5B5-191F19AC1F96}"/>
          </ac:spMkLst>
        </pc:spChg>
        <pc:spChg chg="add mod">
          <ac:chgData name="Nils Trost" userId="e2b1338e1a32714c" providerId="LiveId" clId="{140F0139-9694-4C17-B5A2-7B92708A9932}" dt="2024-04-14T19:40:38.254" v="248" actId="1076"/>
          <ac:spMkLst>
            <pc:docMk/>
            <pc:sldMk cId="96244764" sldId="267"/>
            <ac:spMk id="7" creationId="{E941B069-46FC-4AA0-7745-80CB1E00D875}"/>
          </ac:spMkLst>
        </pc:spChg>
        <pc:spChg chg="add mod">
          <ac:chgData name="Nils Trost" userId="e2b1338e1a32714c" providerId="LiveId" clId="{140F0139-9694-4C17-B5A2-7B92708A9932}" dt="2024-04-14T19:40:38.254" v="248" actId="1076"/>
          <ac:spMkLst>
            <pc:docMk/>
            <pc:sldMk cId="96244764" sldId="267"/>
            <ac:spMk id="8" creationId="{DAA56260-3791-0D8B-F511-1B6FB6DA82EB}"/>
          </ac:spMkLst>
        </pc:spChg>
        <pc:spChg chg="add mod">
          <ac:chgData name="Nils Trost" userId="e2b1338e1a32714c" providerId="LiveId" clId="{140F0139-9694-4C17-B5A2-7B92708A9932}" dt="2024-04-14T19:40:38.254" v="248" actId="1076"/>
          <ac:spMkLst>
            <pc:docMk/>
            <pc:sldMk cId="96244764" sldId="267"/>
            <ac:spMk id="9" creationId="{C6FFD69E-EDE7-3C06-6F61-DDF87198DDC6}"/>
          </ac:spMkLst>
        </pc:spChg>
        <pc:picChg chg="add mod ord">
          <ac:chgData name="Nils Trost" userId="e2b1338e1a32714c" providerId="LiveId" clId="{140F0139-9694-4C17-B5A2-7B92708A9932}" dt="2024-04-14T19:38:42.028" v="153" actId="1076"/>
          <ac:picMkLst>
            <pc:docMk/>
            <pc:sldMk cId="96244764" sldId="267"/>
            <ac:picMk id="5" creationId="{F20C6600-92E6-ED81-6B90-46DD34909BD7}"/>
          </ac:picMkLst>
        </pc:picChg>
        <pc:cxnChg chg="add mod">
          <ac:chgData name="Nils Trost" userId="e2b1338e1a32714c" providerId="LiveId" clId="{140F0139-9694-4C17-B5A2-7B92708A9932}" dt="2024-04-14T19:40:51.341" v="252" actId="208"/>
          <ac:cxnSpMkLst>
            <pc:docMk/>
            <pc:sldMk cId="96244764" sldId="267"/>
            <ac:cxnSpMk id="11" creationId="{81E537C0-C60A-F366-DA4B-E976516775CD}"/>
          </ac:cxnSpMkLst>
        </pc:cxnChg>
        <pc:cxnChg chg="add mod">
          <ac:chgData name="Nils Trost" userId="e2b1338e1a32714c" providerId="LiveId" clId="{140F0139-9694-4C17-B5A2-7B92708A9932}" dt="2024-04-14T19:41:18.826" v="256" actId="208"/>
          <ac:cxnSpMkLst>
            <pc:docMk/>
            <pc:sldMk cId="96244764" sldId="267"/>
            <ac:cxnSpMk id="13" creationId="{0CC2ED1D-3615-E3EF-846E-64FA50AF2B8C}"/>
          </ac:cxnSpMkLst>
        </pc:cxnChg>
        <pc:cxnChg chg="add mod">
          <ac:chgData name="Nils Trost" userId="e2b1338e1a32714c" providerId="LiveId" clId="{140F0139-9694-4C17-B5A2-7B92708A9932}" dt="2024-04-14T19:41:21.301" v="257" actId="208"/>
          <ac:cxnSpMkLst>
            <pc:docMk/>
            <pc:sldMk cId="96244764" sldId="267"/>
            <ac:cxnSpMk id="15" creationId="{EA412D50-23E3-80ED-73AD-11E0379ED0E4}"/>
          </ac:cxnSpMkLst>
        </pc:cxnChg>
      </pc:sldChg>
      <pc:sldChg chg="addSp modSp new mod">
        <pc:chgData name="Nils Trost" userId="e2b1338e1a32714c" providerId="LiveId" clId="{140F0139-9694-4C17-B5A2-7B92708A9932}" dt="2024-04-15T16:17:33.581" v="1100" actId="1076"/>
        <pc:sldMkLst>
          <pc:docMk/>
          <pc:sldMk cId="4081865811" sldId="268"/>
        </pc:sldMkLst>
        <pc:spChg chg="mod">
          <ac:chgData name="Nils Trost" userId="e2b1338e1a32714c" providerId="LiveId" clId="{140F0139-9694-4C17-B5A2-7B92708A9932}" dt="2024-04-14T19:44:00.467" v="281" actId="790"/>
          <ac:spMkLst>
            <pc:docMk/>
            <pc:sldMk cId="4081865811" sldId="268"/>
            <ac:spMk id="2" creationId="{AF74FE35-C724-E826-0FDD-9E1A4E3297CB}"/>
          </ac:spMkLst>
        </pc:spChg>
        <pc:spChg chg="mod">
          <ac:chgData name="Nils Trost" userId="e2b1338e1a32714c" providerId="LiveId" clId="{140F0139-9694-4C17-B5A2-7B92708A9932}" dt="2024-04-14T19:50:04.647" v="637" actId="20577"/>
          <ac:spMkLst>
            <pc:docMk/>
            <pc:sldMk cId="4081865811" sldId="268"/>
            <ac:spMk id="3" creationId="{7F4A1BD9-EF59-78F7-2980-BEB1648E5965}"/>
          </ac:spMkLst>
        </pc:spChg>
        <pc:picChg chg="add mod">
          <ac:chgData name="Nils Trost" userId="e2b1338e1a32714c" providerId="LiveId" clId="{140F0139-9694-4C17-B5A2-7B92708A9932}" dt="2024-04-15T16:17:33.581" v="1100" actId="1076"/>
          <ac:picMkLst>
            <pc:docMk/>
            <pc:sldMk cId="4081865811" sldId="268"/>
            <ac:picMk id="4" creationId="{F3B6C78D-807C-5250-A442-45E2E77A9DB7}"/>
          </ac:picMkLst>
        </pc:picChg>
        <pc:picChg chg="add mod">
          <ac:chgData name="Nils Trost" userId="e2b1338e1a32714c" providerId="LiveId" clId="{140F0139-9694-4C17-B5A2-7B92708A9932}" dt="2024-04-14T19:50:19.982" v="642" actId="1076"/>
          <ac:picMkLst>
            <pc:docMk/>
            <pc:sldMk cId="4081865811" sldId="268"/>
            <ac:picMk id="5" creationId="{BD3770CA-DE58-777D-F37A-893A0C443B95}"/>
          </ac:picMkLst>
        </pc:picChg>
      </pc:sldChg>
      <pc:sldChg chg="new del">
        <pc:chgData name="Nils Trost" userId="e2b1338e1a32714c" providerId="LiveId" clId="{140F0139-9694-4C17-B5A2-7B92708A9932}" dt="2024-04-14T19:49:28.089" v="550" actId="47"/>
        <pc:sldMkLst>
          <pc:docMk/>
          <pc:sldMk cId="2786090759" sldId="269"/>
        </pc:sldMkLst>
      </pc:sldChg>
      <pc:sldChg chg="modSp add mod ord">
        <pc:chgData name="Nils Trost" userId="e2b1338e1a32714c" providerId="LiveId" clId="{140F0139-9694-4C17-B5A2-7B92708A9932}" dt="2024-04-14T19:56:59.651" v="1060" actId="732"/>
        <pc:sldMkLst>
          <pc:docMk/>
          <pc:sldMk cId="136156943" sldId="270"/>
        </pc:sldMkLst>
        <pc:spChg chg="mod">
          <ac:chgData name="Nils Trost" userId="e2b1338e1a32714c" providerId="LiveId" clId="{140F0139-9694-4C17-B5A2-7B92708A9932}" dt="2024-04-14T19:48:49.459" v="472" actId="14100"/>
          <ac:spMkLst>
            <pc:docMk/>
            <pc:sldMk cId="136156943" sldId="270"/>
            <ac:spMk id="3" creationId="{EEF0EB29-8C48-BBD1-3EA2-18CE2F82E509}"/>
          </ac:spMkLst>
        </pc:spChg>
        <pc:spChg chg="mod">
          <ac:chgData name="Nils Trost" userId="e2b1338e1a32714c" providerId="LiveId" clId="{140F0139-9694-4C17-B5A2-7B92708A9932}" dt="2024-04-14T19:49:19.175" v="549" actId="1076"/>
          <ac:spMkLst>
            <pc:docMk/>
            <pc:sldMk cId="136156943" sldId="270"/>
            <ac:spMk id="6" creationId="{75518A5E-22EC-2127-2ECF-3DFD5F52DD26}"/>
          </ac:spMkLst>
        </pc:spChg>
        <pc:picChg chg="mod modCrop">
          <ac:chgData name="Nils Trost" userId="e2b1338e1a32714c" providerId="LiveId" clId="{140F0139-9694-4C17-B5A2-7B92708A9932}" dt="2024-04-14T19:56:59.651" v="1060" actId="732"/>
          <ac:picMkLst>
            <pc:docMk/>
            <pc:sldMk cId="136156943" sldId="270"/>
            <ac:picMk id="4" creationId="{D125059F-A586-A4AE-2100-36447A842636}"/>
          </ac:picMkLst>
        </pc:picChg>
      </pc:sldChg>
      <pc:sldChg chg="addSp modSp new mod">
        <pc:chgData name="Nils Trost" userId="e2b1338e1a32714c" providerId="LiveId" clId="{140F0139-9694-4C17-B5A2-7B92708A9932}" dt="2024-04-14T20:00:45.520" v="1081" actId="20577"/>
        <pc:sldMkLst>
          <pc:docMk/>
          <pc:sldMk cId="2607665429" sldId="271"/>
        </pc:sldMkLst>
        <pc:spChg chg="mod">
          <ac:chgData name="Nils Trost" userId="e2b1338e1a32714c" providerId="LiveId" clId="{140F0139-9694-4C17-B5A2-7B92708A9932}" dt="2024-04-14T19:50:47.962" v="692" actId="404"/>
          <ac:spMkLst>
            <pc:docMk/>
            <pc:sldMk cId="2607665429" sldId="271"/>
            <ac:spMk id="2" creationId="{71CF4379-3528-6EBA-CE5D-279EF84252D6}"/>
          </ac:spMkLst>
        </pc:spChg>
        <pc:spChg chg="mod">
          <ac:chgData name="Nils Trost" userId="e2b1338e1a32714c" providerId="LiveId" clId="{140F0139-9694-4C17-B5A2-7B92708A9932}" dt="2024-04-14T20:00:45.520" v="1081" actId="20577"/>
          <ac:spMkLst>
            <pc:docMk/>
            <pc:sldMk cId="2607665429" sldId="271"/>
            <ac:spMk id="3" creationId="{3348079D-AE76-67F9-D644-BDD7A3D92BD2}"/>
          </ac:spMkLst>
        </pc:spChg>
        <pc:picChg chg="add mod">
          <ac:chgData name="Nils Trost" userId="e2b1338e1a32714c" providerId="LiveId" clId="{140F0139-9694-4C17-B5A2-7B92708A9932}" dt="2024-04-14T19:59:26.451" v="1068" actId="1076"/>
          <ac:picMkLst>
            <pc:docMk/>
            <pc:sldMk cId="2607665429" sldId="271"/>
            <ac:picMk id="5" creationId="{B67ABEEB-B4A3-0155-4ECF-315B6A3024FA}"/>
          </ac:picMkLst>
        </pc:picChg>
      </pc:sldChg>
      <pc:sldMasterChg chg="modSp">
        <pc:chgData name="Nils Trost" userId="e2b1338e1a32714c" providerId="LiveId" clId="{140F0139-9694-4C17-B5A2-7B92708A9932}" dt="2024-04-14T19:56:40.066" v="1059" actId="207"/>
        <pc:sldMasterMkLst>
          <pc:docMk/>
          <pc:sldMasterMk cId="3993718056" sldId="2147483648"/>
        </pc:sldMasterMkLst>
        <pc:spChg chg="mod">
          <ac:chgData name="Nils Trost" userId="e2b1338e1a32714c" providerId="LiveId" clId="{140F0139-9694-4C17-B5A2-7B92708A9932}" dt="2024-04-14T19:56:25.083" v="1057" actId="207"/>
          <ac:spMkLst>
            <pc:docMk/>
            <pc:sldMasterMk cId="3993718056" sldId="2147483648"/>
            <ac:spMk id="2" creationId="{8C6961B5-164F-4610-7D38-ACCDF662271D}"/>
          </ac:spMkLst>
        </pc:spChg>
        <pc:spChg chg="mod">
          <ac:chgData name="Nils Trost" userId="e2b1338e1a32714c" providerId="LiveId" clId="{140F0139-9694-4C17-B5A2-7B92708A9932}" dt="2024-04-14T19:56:27.498" v="1058" actId="207"/>
          <ac:spMkLst>
            <pc:docMk/>
            <pc:sldMasterMk cId="3993718056" sldId="2147483648"/>
            <ac:spMk id="3" creationId="{6271D0C7-7D2D-C4BB-99CF-A1D91119F8A7}"/>
          </ac:spMkLst>
        </pc:spChg>
        <pc:spChg chg="mod">
          <ac:chgData name="Nils Trost" userId="e2b1338e1a32714c" providerId="LiveId" clId="{140F0139-9694-4C17-B5A2-7B92708A9932}" dt="2024-04-14T19:56:40.066" v="1059" actId="207"/>
          <ac:spMkLst>
            <pc:docMk/>
            <pc:sldMasterMk cId="3993718056" sldId="2147483648"/>
            <ac:spMk id="4" creationId="{741E88D7-0EB8-CDE5-F131-CC514B4ECA6B}"/>
          </ac:spMkLst>
        </pc:spChg>
        <pc:spChg chg="mod">
          <ac:chgData name="Nils Trost" userId="e2b1338e1a32714c" providerId="LiveId" clId="{140F0139-9694-4C17-B5A2-7B92708A9932}" dt="2024-04-14T19:56:40.066" v="1059" actId="207"/>
          <ac:spMkLst>
            <pc:docMk/>
            <pc:sldMasterMk cId="3993718056" sldId="2147483648"/>
            <ac:spMk id="5" creationId="{D85659FD-3297-42C3-A67F-0B681DC1217C}"/>
          </ac:spMkLst>
        </pc:spChg>
        <pc:spChg chg="mod">
          <ac:chgData name="Nils Trost" userId="e2b1338e1a32714c" providerId="LiveId" clId="{140F0139-9694-4C17-B5A2-7B92708A9932}" dt="2024-04-14T19:56:40.066" v="1059" actId="207"/>
          <ac:spMkLst>
            <pc:docMk/>
            <pc:sldMasterMk cId="3993718056" sldId="2147483648"/>
            <ac:spMk id="6" creationId="{D5907EA4-9302-AEF8-1F9A-FAAD532C1977}"/>
          </ac:spMkLst>
        </pc:spChg>
      </pc:sldMasterChg>
    </pc:docChg>
  </pc:docChgLst>
  <pc:docChgLst>
    <pc:chgData name="Nils Trost" userId="e2b1338e1a32714c" providerId="LiveId" clId="{25D1E532-7C71-49F3-97AA-969E8B1B0276}"/>
    <pc:docChg chg="addSld modSld">
      <pc:chgData name="Nils Trost" userId="e2b1338e1a32714c" providerId="LiveId" clId="{25D1E532-7C71-49F3-97AA-969E8B1B0276}" dt="2024-04-17T14:16:28.664" v="349" actId="14100"/>
      <pc:docMkLst>
        <pc:docMk/>
      </pc:docMkLst>
      <pc:sldChg chg="modSp mod">
        <pc:chgData name="Nils Trost" userId="e2b1338e1a32714c" providerId="LiveId" clId="{25D1E532-7C71-49F3-97AA-969E8B1B0276}" dt="2024-04-17T14:16:28.664" v="349" actId="14100"/>
        <pc:sldMkLst>
          <pc:docMk/>
          <pc:sldMk cId="4081865811" sldId="268"/>
        </pc:sldMkLst>
        <pc:spChg chg="mod">
          <ac:chgData name="Nils Trost" userId="e2b1338e1a32714c" providerId="LiveId" clId="{25D1E532-7C71-49F3-97AA-969E8B1B0276}" dt="2024-04-17T14:16:28.664" v="349" actId="14100"/>
          <ac:spMkLst>
            <pc:docMk/>
            <pc:sldMk cId="4081865811" sldId="268"/>
            <ac:spMk id="3" creationId="{7F4A1BD9-EF59-78F7-2980-BEB1648E5965}"/>
          </ac:spMkLst>
        </pc:spChg>
      </pc:sldChg>
      <pc:sldChg chg="modSp new mod">
        <pc:chgData name="Nils Trost" userId="e2b1338e1a32714c" providerId="LiveId" clId="{25D1E532-7C71-49F3-97AA-969E8B1B0276}" dt="2024-04-17T14:10:23.194" v="58" actId="20577"/>
        <pc:sldMkLst>
          <pc:docMk/>
          <pc:sldMk cId="535796967" sldId="272"/>
        </pc:sldMkLst>
        <pc:spChg chg="mod">
          <ac:chgData name="Nils Trost" userId="e2b1338e1a32714c" providerId="LiveId" clId="{25D1E532-7C71-49F3-97AA-969E8B1B0276}" dt="2024-04-17T14:09:36.775" v="18" actId="20577"/>
          <ac:spMkLst>
            <pc:docMk/>
            <pc:sldMk cId="535796967" sldId="272"/>
            <ac:spMk id="2" creationId="{1F59D3AE-4882-3265-3943-4589408830B2}"/>
          </ac:spMkLst>
        </pc:spChg>
        <pc:spChg chg="mod">
          <ac:chgData name="Nils Trost" userId="e2b1338e1a32714c" providerId="LiveId" clId="{25D1E532-7C71-49F3-97AA-969E8B1B0276}" dt="2024-04-17T14:10:23.194" v="58" actId="20577"/>
          <ac:spMkLst>
            <pc:docMk/>
            <pc:sldMk cId="535796967" sldId="272"/>
            <ac:spMk id="3" creationId="{EF011410-3165-2727-155F-14754DC61F45}"/>
          </ac:spMkLst>
        </pc:spChg>
      </pc:sldChg>
      <pc:sldChg chg="addSp modSp new mod">
        <pc:chgData name="Nils Trost" userId="e2b1338e1a32714c" providerId="LiveId" clId="{25D1E532-7C71-49F3-97AA-969E8B1B0276}" dt="2024-04-17T14:15:21.446" v="333" actId="1076"/>
        <pc:sldMkLst>
          <pc:docMk/>
          <pc:sldMk cId="93969679" sldId="273"/>
        </pc:sldMkLst>
        <pc:spChg chg="mod">
          <ac:chgData name="Nils Trost" userId="e2b1338e1a32714c" providerId="LiveId" clId="{25D1E532-7C71-49F3-97AA-969E8B1B0276}" dt="2024-04-17T14:13:32.651" v="316" actId="20577"/>
          <ac:spMkLst>
            <pc:docMk/>
            <pc:sldMk cId="93969679" sldId="273"/>
            <ac:spMk id="2" creationId="{59FCDCC0-8DE6-A43A-E7FB-2FC6D781C173}"/>
          </ac:spMkLst>
        </pc:spChg>
        <pc:spChg chg="mod">
          <ac:chgData name="Nils Trost" userId="e2b1338e1a32714c" providerId="LiveId" clId="{25D1E532-7C71-49F3-97AA-969E8B1B0276}" dt="2024-04-17T14:13:21.763" v="297" actId="20577"/>
          <ac:spMkLst>
            <pc:docMk/>
            <pc:sldMk cId="93969679" sldId="273"/>
            <ac:spMk id="3" creationId="{5925F905-F55A-7338-B70F-2709A3DE5F6F}"/>
          </ac:spMkLst>
        </pc:spChg>
        <pc:picChg chg="add mod">
          <ac:chgData name="Nils Trost" userId="e2b1338e1a32714c" providerId="LiveId" clId="{25D1E532-7C71-49F3-97AA-969E8B1B0276}" dt="2024-04-17T14:15:15.435" v="331" actId="1076"/>
          <ac:picMkLst>
            <pc:docMk/>
            <pc:sldMk cId="93969679" sldId="273"/>
            <ac:picMk id="5" creationId="{A465362F-6257-AF24-7469-254420ED3F57}"/>
          </ac:picMkLst>
        </pc:picChg>
        <pc:picChg chg="add mod">
          <ac:chgData name="Nils Trost" userId="e2b1338e1a32714c" providerId="LiveId" clId="{25D1E532-7C71-49F3-97AA-969E8B1B0276}" dt="2024-04-17T14:15:19.714" v="332" actId="1076"/>
          <ac:picMkLst>
            <pc:docMk/>
            <pc:sldMk cId="93969679" sldId="273"/>
            <ac:picMk id="7" creationId="{29E84D24-54E3-CEA4-E7A9-3702E6CA0414}"/>
          </ac:picMkLst>
        </pc:picChg>
        <pc:picChg chg="add mod">
          <ac:chgData name="Nils Trost" userId="e2b1338e1a32714c" providerId="LiveId" clId="{25D1E532-7C71-49F3-97AA-969E8B1B0276}" dt="2024-04-17T14:15:21.446" v="333" actId="1076"/>
          <ac:picMkLst>
            <pc:docMk/>
            <pc:sldMk cId="93969679" sldId="273"/>
            <ac:picMk id="9" creationId="{22833C43-7E55-AB20-F2CD-B9837A76FC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F6C5-E838-95BF-87F8-BB0E47F68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2E04D-3184-6782-4E61-3830BA4AC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3961-81C5-888F-C570-85E735D2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7EA39-E28E-9715-C004-C06725BA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1227F-C712-49DC-D767-E90712AE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5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B26D-BF22-2E0E-5EFD-B110E6A6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7AE48-CA4D-02F6-7A74-9BDC90EF6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C938A-711A-45BC-A886-41B831AB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BAB7A-885C-E586-27E9-673EF3B6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553A-104A-49A2-9519-85525733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4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CC9DE-330D-CEEC-205B-5008EFF90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21585-53BE-CA9A-F0E8-B6316F197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DF2AB-E9D9-FB27-F3A7-13D838BE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BE1E-0D04-1E9D-A5A0-FFF8F4A5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68BE9-D994-BD52-43D5-59008FC5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9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4D2E-6939-E8AD-14AA-9FEC14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6E33-4679-2A87-A60D-2AD07B24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FFE9-F9F9-78B6-5072-21484D11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50DB2-70FB-2B78-A80A-CDA637AD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D9960-DA40-EFF6-0F06-B8FB409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4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78B9-2057-5FB5-5CF1-4085F878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47873-3B6B-0B98-6F09-EBDCECCC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9AA0A-669D-D7E5-3981-7B3AD2A1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6DA9-D3B6-087E-8AB1-B07BD4B9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2B2C9-1089-7468-665C-08D99155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6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2537-CB31-B464-CDB5-E7D6CF26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3ABF-E774-859E-9DD6-12A331C6F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A30C9-0952-DE5A-B358-C2645172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9A8FB-84AA-B939-4139-EC516A37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A791F-7C38-47D6-DF02-2ECC4831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358D-1AC6-AEEE-2698-3CA30E8D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4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4BC7-97C8-32DB-A818-3F251557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DD03B-3779-095D-27B6-3DDE3E60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BB5BA-D19D-08C9-108D-F810D3BD8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CFF33-F53C-793B-F8DD-17E110CA2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3BF82-D9AF-F5C5-5876-83D4DA10B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7D5EF-BAC5-E8AE-436C-C859D05F6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82E19-D778-6C40-4681-50135C14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FFCD5-12B9-B85C-9D51-5B5F3C6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6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28AD-1275-CC43-D6DD-C09355E7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24355-572D-C41B-0389-B8F5BD8C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67F1A-E667-1E03-4ADF-D147083A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35B94-CE8C-5AD9-26FA-9160526A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3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3EB39-1D7D-C0ED-A36D-D9E1243A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601A7-77F5-B008-7FF3-76505E71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24CE5-795B-87AD-E024-B1765317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3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40BD-4DBC-F69A-C167-71275776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679E-7B45-FE62-D45B-041B34B7B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AE194-BC90-9154-E476-4340941D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F7F0C-C097-845A-87F5-A9FEC13A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A26EF-32AA-5B91-2BD2-03C554D6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F2E1E-DB2A-297A-A07F-A0DE0A13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6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9B0B-AA2E-C4B9-8741-35D322F0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B0F4A-FD36-EDFB-224D-9F082FA71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2EBA8-4B7D-1E5F-6AD2-E97509721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39B24-418C-00D5-8EE3-C5E75AED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765-B9CD-4429-B850-769B2C5AE405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DC6BF-AF11-E8C5-DADB-C976075A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1AB67-E44F-C7A0-15AA-CBC53ECD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8A60-FE3F-4A5F-8B92-FD15A9C41F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961B5-164F-4610-7D38-ACCDF662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1D0C7-7D2D-C4BB-99CF-A1D91119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E88D7-0EB8-CDE5-F131-CC514B4EC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80D6765-B9CD-4429-B850-769B2C5AE405}" type="datetimeFigureOut">
              <a:rPr lang="en-GB" smtClean="0"/>
              <a:pPr/>
              <a:t>17/04/2024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59FD-3297-42C3-A67F-0B681DC12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07EA4-9302-AEF8-1F9A-FAAD532C1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4EA8A60-FE3F-4A5F-8B92-FD15A9C41F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1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aessmannlab.org/wiki:syntax" TargetMode="External"/><Relationship Id="rId2" Type="http://schemas.openxmlformats.org/officeDocument/2006/relationships/hyperlink" Target="https://www.dokuwiki.org/DokuWi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2D09-924E-74FA-6AD0-3778EC35B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Kaessmannlab</a:t>
            </a:r>
            <a:r>
              <a:rPr lang="en-GB" dirty="0"/>
              <a:t> Wiki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37D0C-7F22-27CA-2FD5-1E9C476BA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wiki.kaessmannlab.org</a:t>
            </a:r>
          </a:p>
        </p:txBody>
      </p:sp>
    </p:spTree>
    <p:extLst>
      <p:ext uri="{BB962C8B-B14F-4D97-AF65-F5344CB8AC3E}">
        <p14:creationId xmlns:p14="http://schemas.microsoft.com/office/powerpoint/2010/main" val="350448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7EB-2C69-14A6-2AFE-E140A787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234CD-6A7D-9402-F76B-B2F122346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005" y="1789320"/>
            <a:ext cx="8767830" cy="32793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44609-3EEC-5D2B-E298-4469D230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60"/>
          <a:stretch/>
        </p:blipFill>
        <p:spPr>
          <a:xfrm>
            <a:off x="1712005" y="1789320"/>
            <a:ext cx="8767989" cy="3279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5059F-A586-A4AE-2100-36447A842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" r="-1" b="8539"/>
          <a:stretch/>
        </p:blipFill>
        <p:spPr>
          <a:xfrm>
            <a:off x="1782417" y="1789320"/>
            <a:ext cx="8697418" cy="47035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0EB29-8C48-BBD1-3EA2-18CE2F82E509}"/>
              </a:ext>
            </a:extLst>
          </p:cNvPr>
          <p:cNvSpPr/>
          <p:nvPr/>
        </p:nvSpPr>
        <p:spPr>
          <a:xfrm>
            <a:off x="2955630" y="5563428"/>
            <a:ext cx="4537370" cy="5897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18A5E-22EC-2127-2ECF-3DFD5F52DD26}"/>
              </a:ext>
            </a:extLst>
          </p:cNvPr>
          <p:cNvSpPr txBox="1"/>
          <p:nvPr/>
        </p:nvSpPr>
        <p:spPr>
          <a:xfrm>
            <a:off x="2219189" y="5167312"/>
            <a:ext cx="649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Preview the changes, add a description of the changes and save</a:t>
            </a:r>
          </a:p>
        </p:txBody>
      </p:sp>
    </p:spTree>
    <p:extLst>
      <p:ext uri="{BB962C8B-B14F-4D97-AF65-F5344CB8AC3E}">
        <p14:creationId xmlns:p14="http://schemas.microsoft.com/office/powerpoint/2010/main" val="13615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FE35-C724-E826-0FDD-9E1A4E32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new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1BD9-EF59-78F7-2980-BEB1648E5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2477" cy="4351338"/>
          </a:xfrm>
        </p:spPr>
        <p:txBody>
          <a:bodyPr/>
          <a:lstStyle/>
          <a:p>
            <a:r>
              <a:rPr lang="en-GB" dirty="0"/>
              <a:t>Just create a link from an existing page to a new (non-existing) page.</a:t>
            </a:r>
          </a:p>
          <a:p>
            <a:r>
              <a:rPr lang="en-GB" dirty="0"/>
              <a:t>After saving, you can click the link which will take you to the new page, from where you can edit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770CA-DE58-777D-F37A-893A0C44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20" y="3440016"/>
            <a:ext cx="7308359" cy="3052859"/>
          </a:xfrm>
          <a:prstGeom prst="rect">
            <a:avLst/>
          </a:prstGeom>
        </p:spPr>
      </p:pic>
      <p:pic>
        <p:nvPicPr>
          <p:cNvPr id="4" name="Picture 3" descr="Businessman pointing">
            <a:extLst>
              <a:ext uri="{FF2B5EF4-FFF2-40B4-BE49-F238E27FC236}">
                <a16:creationId xmlns:a16="http://schemas.microsoft.com/office/drawing/2014/main" id="{F3B6C78D-807C-5250-A442-45E2E77A9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96" y="4737652"/>
            <a:ext cx="1473384" cy="22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6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4379-3528-6EBA-CE5D-279EF842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Organising the wiki into sections (namespaces)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8079D-AE76-67F9-D644-BDD7A3D9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avoid potential naming conflicts and to better manage editing rights</a:t>
            </a:r>
          </a:p>
          <a:p>
            <a:r>
              <a:rPr lang="en-GB" dirty="0"/>
              <a:t>When creating a page link, use “:” to separate namespace name and page name</a:t>
            </a:r>
          </a:p>
          <a:p>
            <a:pPr lvl="1"/>
            <a:r>
              <a:rPr lang="en-GB" dirty="0" err="1"/>
              <a:t>lab:start</a:t>
            </a:r>
            <a:endParaRPr lang="en-GB" dirty="0"/>
          </a:p>
          <a:p>
            <a:pPr lvl="1"/>
            <a:r>
              <a:rPr lang="en-GB" dirty="0" err="1"/>
              <a:t>lab:protocols:start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ABEEB-B4A3-0155-4ECF-315B6A30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382" y="3545190"/>
            <a:ext cx="5766649" cy="30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6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D3AE-4882-3265-3943-45894088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11410-3165-2727-155F-14754DC61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DokuWiki</a:t>
            </a:r>
            <a:r>
              <a:rPr lang="en-GB" dirty="0"/>
              <a:t> Webpage: </a:t>
            </a:r>
            <a:r>
              <a:rPr lang="en-GB" dirty="0">
                <a:hlinkClick r:id="rId2"/>
              </a:rPr>
              <a:t>https://www.dokuwiki.org/DokuWiki</a:t>
            </a:r>
            <a:endParaRPr lang="en-GB" dirty="0"/>
          </a:p>
          <a:p>
            <a:r>
              <a:rPr lang="en-GB" dirty="0"/>
              <a:t>Syntax: </a:t>
            </a:r>
            <a:r>
              <a:rPr lang="en-GB" dirty="0">
                <a:hlinkClick r:id="rId3"/>
              </a:rPr>
              <a:t>https://wiki.kaessmannlab.org/wiki:syntax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79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DCC0-8DE6-A43A-E7FB-2FC6D781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state of the wiki (17.04.2024)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5F905-F55A-7338-B70F-2709A3DE5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a landing page with currently one link</a:t>
            </a:r>
          </a:p>
          <a:p>
            <a:r>
              <a:rPr lang="en-GB" dirty="0"/>
              <a:t>Information on how to use the servers is already there</a:t>
            </a:r>
          </a:p>
          <a:p>
            <a:pPr lvl="1"/>
            <a:r>
              <a:rPr lang="en-GB" dirty="0"/>
              <a:t>Previously server_usage.pdf </a:t>
            </a:r>
          </a:p>
          <a:p>
            <a:r>
              <a:rPr lang="en-GB" dirty="0"/>
              <a:t>Information for server administrators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5362F-6257-AF24-7469-254420ED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5" y="3739662"/>
            <a:ext cx="4976685" cy="2171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84D24-54E3-CEA4-E7A9-3702E6CA0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43" y="4352998"/>
            <a:ext cx="4976683" cy="2329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833C43-7E55-AB20-F2CD-B9837A76F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675" y="2918942"/>
            <a:ext cx="3842325" cy="35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7EB-2C69-14A6-2AFE-E140A787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234CD-6A7D-9402-F76B-B2F122346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005" y="1789320"/>
            <a:ext cx="8767830" cy="3279360"/>
          </a:xfrm>
        </p:spPr>
      </p:pic>
      <p:pic>
        <p:nvPicPr>
          <p:cNvPr id="4" name="Picture 3" descr="Businessman pointing">
            <a:extLst>
              <a:ext uri="{FF2B5EF4-FFF2-40B4-BE49-F238E27FC236}">
                <a16:creationId xmlns:a16="http://schemas.microsoft.com/office/drawing/2014/main" id="{1DC7B7E1-FFB0-5DAA-6421-1FBDD85B4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78" y="3041374"/>
            <a:ext cx="1744869" cy="2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7EB-2C69-14A6-2AFE-E140A787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234CD-6A7D-9402-F76B-B2F122346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005" y="1789320"/>
            <a:ext cx="8767830" cy="32793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44609-3EEC-5D2B-E298-4469D230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60"/>
          <a:stretch/>
        </p:blipFill>
        <p:spPr>
          <a:xfrm>
            <a:off x="1712005" y="1789320"/>
            <a:ext cx="8767989" cy="3279360"/>
          </a:xfrm>
          <a:prstGeom prst="rect">
            <a:avLst/>
          </a:prstGeom>
        </p:spPr>
      </p:pic>
      <p:pic>
        <p:nvPicPr>
          <p:cNvPr id="6" name="Picture 5" descr="Businessman pointing">
            <a:extLst>
              <a:ext uri="{FF2B5EF4-FFF2-40B4-BE49-F238E27FC236}">
                <a16:creationId xmlns:a16="http://schemas.microsoft.com/office/drawing/2014/main" id="{0132608E-1DD7-C287-BCA8-75B6DEDF0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78" y="3041374"/>
            <a:ext cx="1744869" cy="2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5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7EB-2C69-14A6-2AFE-E140A787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234CD-6A7D-9402-F76B-B2F122346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005" y="1789320"/>
            <a:ext cx="8767830" cy="32793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44609-3EEC-5D2B-E298-4469D230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60"/>
          <a:stretch/>
        </p:blipFill>
        <p:spPr>
          <a:xfrm>
            <a:off x="1712005" y="1789320"/>
            <a:ext cx="8767989" cy="3279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5059F-A586-A4AE-2100-36447A842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" b="8539"/>
          <a:stretch/>
        </p:blipFill>
        <p:spPr>
          <a:xfrm>
            <a:off x="1789043" y="1789320"/>
            <a:ext cx="8690792" cy="4703555"/>
          </a:xfrm>
          <a:prstGeom prst="rect">
            <a:avLst/>
          </a:prstGeom>
        </p:spPr>
      </p:pic>
      <p:pic>
        <p:nvPicPr>
          <p:cNvPr id="3" name="Picture 2" descr="Businessman pointing">
            <a:extLst>
              <a:ext uri="{FF2B5EF4-FFF2-40B4-BE49-F238E27FC236}">
                <a16:creationId xmlns:a16="http://schemas.microsoft.com/office/drawing/2014/main" id="{78080FF8-72DB-A4CE-7412-9F2B144E2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1846" y="4038324"/>
            <a:ext cx="1744869" cy="2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1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7EB-2C69-14A6-2AFE-E140A787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234CD-6A7D-9402-F76B-B2F122346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005" y="1789320"/>
            <a:ext cx="8767830" cy="32793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44609-3EEC-5D2B-E298-4469D230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60"/>
          <a:stretch/>
        </p:blipFill>
        <p:spPr>
          <a:xfrm>
            <a:off x="1712005" y="1789320"/>
            <a:ext cx="8767989" cy="3279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5059F-A586-A4AE-2100-36447A842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" b="8539"/>
          <a:stretch/>
        </p:blipFill>
        <p:spPr>
          <a:xfrm>
            <a:off x="1777841" y="1789320"/>
            <a:ext cx="8701994" cy="47035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0EB29-8C48-BBD1-3EA2-18CE2F82E509}"/>
              </a:ext>
            </a:extLst>
          </p:cNvPr>
          <p:cNvSpPr/>
          <p:nvPr/>
        </p:nvSpPr>
        <p:spPr>
          <a:xfrm>
            <a:off x="2975112" y="3525078"/>
            <a:ext cx="930137" cy="2716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18A5E-22EC-2127-2ECF-3DFD5F52DD26}"/>
              </a:ext>
            </a:extLst>
          </p:cNvPr>
          <p:cNvSpPr txBox="1"/>
          <p:nvPr/>
        </p:nvSpPr>
        <p:spPr>
          <a:xfrm>
            <a:off x="1778000" y="3241780"/>
            <a:ext cx="126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Formatting</a:t>
            </a:r>
          </a:p>
        </p:txBody>
      </p:sp>
    </p:spTree>
    <p:extLst>
      <p:ext uri="{BB962C8B-B14F-4D97-AF65-F5344CB8AC3E}">
        <p14:creationId xmlns:p14="http://schemas.microsoft.com/office/powerpoint/2010/main" val="209092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7EB-2C69-14A6-2AFE-E140A787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234CD-6A7D-9402-F76B-B2F122346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005" y="1789320"/>
            <a:ext cx="8767830" cy="32793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44609-3EEC-5D2B-E298-4469D230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60"/>
          <a:stretch/>
        </p:blipFill>
        <p:spPr>
          <a:xfrm>
            <a:off x="1712005" y="1789320"/>
            <a:ext cx="8767989" cy="3279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5059F-A586-A4AE-2100-36447A842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" b="8539"/>
          <a:stretch/>
        </p:blipFill>
        <p:spPr>
          <a:xfrm>
            <a:off x="1775791" y="1789320"/>
            <a:ext cx="8704044" cy="47035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0EB29-8C48-BBD1-3EA2-18CE2F82E509}"/>
              </a:ext>
            </a:extLst>
          </p:cNvPr>
          <p:cNvSpPr/>
          <p:nvPr/>
        </p:nvSpPr>
        <p:spPr>
          <a:xfrm>
            <a:off x="3876813" y="3525078"/>
            <a:ext cx="752338" cy="2716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18A5E-22EC-2127-2ECF-3DFD5F52DD26}"/>
              </a:ext>
            </a:extLst>
          </p:cNvPr>
          <p:cNvSpPr txBox="1"/>
          <p:nvPr/>
        </p:nvSpPr>
        <p:spPr>
          <a:xfrm>
            <a:off x="4600439" y="366091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Headings</a:t>
            </a:r>
          </a:p>
        </p:txBody>
      </p:sp>
    </p:spTree>
    <p:extLst>
      <p:ext uri="{BB962C8B-B14F-4D97-AF65-F5344CB8AC3E}">
        <p14:creationId xmlns:p14="http://schemas.microsoft.com/office/powerpoint/2010/main" val="175356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7EB-2C69-14A6-2AFE-E140A787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234CD-6A7D-9402-F76B-B2F122346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005" y="1789320"/>
            <a:ext cx="8767830" cy="32793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44609-3EEC-5D2B-E298-4469D230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60"/>
          <a:stretch/>
        </p:blipFill>
        <p:spPr>
          <a:xfrm>
            <a:off x="1712005" y="1789320"/>
            <a:ext cx="8767989" cy="3279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5059F-A586-A4AE-2100-36447A842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6" r="-1" b="8539"/>
          <a:stretch/>
        </p:blipFill>
        <p:spPr>
          <a:xfrm>
            <a:off x="1795669" y="1789320"/>
            <a:ext cx="8684165" cy="47035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0EB29-8C48-BBD1-3EA2-18CE2F82E509}"/>
              </a:ext>
            </a:extLst>
          </p:cNvPr>
          <p:cNvSpPr/>
          <p:nvPr/>
        </p:nvSpPr>
        <p:spPr>
          <a:xfrm>
            <a:off x="4600280" y="3525078"/>
            <a:ext cx="384470" cy="2716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18A5E-22EC-2127-2ECF-3DFD5F52DD26}"/>
              </a:ext>
            </a:extLst>
          </p:cNvPr>
          <p:cNvSpPr txBox="1"/>
          <p:nvPr/>
        </p:nvSpPr>
        <p:spPr>
          <a:xfrm>
            <a:off x="4714739" y="3771765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Links (internal, external)</a:t>
            </a:r>
          </a:p>
        </p:txBody>
      </p:sp>
    </p:spTree>
    <p:extLst>
      <p:ext uri="{BB962C8B-B14F-4D97-AF65-F5344CB8AC3E}">
        <p14:creationId xmlns:p14="http://schemas.microsoft.com/office/powerpoint/2010/main" val="174925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0C6600-92E6-ED81-6B90-46DD34909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791" y="0"/>
            <a:ext cx="8640418" cy="68595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41B069-46FC-4AA0-7745-80CB1E00D875}"/>
              </a:ext>
            </a:extLst>
          </p:cNvPr>
          <p:cNvSpPr txBox="1"/>
          <p:nvPr/>
        </p:nvSpPr>
        <p:spPr>
          <a:xfrm>
            <a:off x="6250332" y="1787387"/>
            <a:ext cx="159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Internal link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en-GB" dirty="0">
                <a:solidFill>
                  <a:srgbClr val="FF0000"/>
                </a:solidFill>
              </a:rPr>
              <a:t> existing page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56260-3791-0D8B-F511-1B6FB6DA82EB}"/>
              </a:ext>
            </a:extLst>
          </p:cNvPr>
          <p:cNvSpPr txBox="1"/>
          <p:nvPr/>
        </p:nvSpPr>
        <p:spPr>
          <a:xfrm>
            <a:off x="6250333" y="2541668"/>
            <a:ext cx="159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External link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FD69E-EDE7-3C06-6F61-DDF87198DDC6}"/>
              </a:ext>
            </a:extLst>
          </p:cNvPr>
          <p:cNvSpPr txBox="1"/>
          <p:nvPr/>
        </p:nvSpPr>
        <p:spPr>
          <a:xfrm>
            <a:off x="6250333" y="3018950"/>
            <a:ext cx="198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Internal link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en-GB" dirty="0">
                <a:solidFill>
                  <a:srgbClr val="FF0000"/>
                </a:solidFill>
              </a:rPr>
              <a:t> non-existing page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E537C0-C60A-F366-DA4B-E976516775CD}"/>
              </a:ext>
            </a:extLst>
          </p:cNvPr>
          <p:cNvCxnSpPr/>
          <p:nvPr/>
        </p:nvCxnSpPr>
        <p:spPr>
          <a:xfrm flipH="1">
            <a:off x="5321300" y="2120900"/>
            <a:ext cx="920750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C2ED1D-3615-E3EF-846E-64FA50AF2B8C}"/>
              </a:ext>
            </a:extLst>
          </p:cNvPr>
          <p:cNvCxnSpPr/>
          <p:nvPr/>
        </p:nvCxnSpPr>
        <p:spPr>
          <a:xfrm flipH="1">
            <a:off x="5080000" y="2743200"/>
            <a:ext cx="1170332" cy="698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412D50-23E3-80ED-73AD-11E0379ED0E4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4927600" y="3067050"/>
            <a:ext cx="1322733" cy="2750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4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Kaessmannlab Wiki</vt:lpstr>
      <vt:lpstr>Current state of the wiki (17.04.2024)</vt:lpstr>
      <vt:lpstr>Edit pages</vt:lpstr>
      <vt:lpstr>Edit pages</vt:lpstr>
      <vt:lpstr>Edit pages</vt:lpstr>
      <vt:lpstr>Edit pages</vt:lpstr>
      <vt:lpstr>Edit pages</vt:lpstr>
      <vt:lpstr>Edit pages</vt:lpstr>
      <vt:lpstr>PowerPoint Presentation</vt:lpstr>
      <vt:lpstr>Edit pages</vt:lpstr>
      <vt:lpstr>Creating a new page</vt:lpstr>
      <vt:lpstr>Organising the wiki into sections (namespaces)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Kaessmannlab Wiki</dc:title>
  <dc:creator>Nils Trost</dc:creator>
  <cp:lastModifiedBy>Nils Trost</cp:lastModifiedBy>
  <cp:revision>1</cp:revision>
  <dcterms:created xsi:type="dcterms:W3CDTF">2024-04-11T20:21:48Z</dcterms:created>
  <dcterms:modified xsi:type="dcterms:W3CDTF">2024-04-17T14:16:28Z</dcterms:modified>
</cp:coreProperties>
</file>